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2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How To Serve </a:t>
            </a:r>
            <a:r>
              <a:rPr lang="en-US" sz="6000" b="1" dirty="0" smtClean="0"/>
              <a:t>God</a:t>
            </a:r>
            <a:br>
              <a:rPr lang="en-US" sz="6000" b="1" dirty="0" smtClean="0"/>
            </a:br>
            <a:r>
              <a:rPr lang="en-US" sz="6000" b="1" dirty="0" smtClean="0"/>
              <a:t> </a:t>
            </a:r>
            <a:r>
              <a:rPr lang="en-US" sz="6000" b="1" dirty="0"/>
              <a:t>With A Pure Heart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60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Broken </a:t>
            </a:r>
            <a:r>
              <a:rPr lang="en-US" b="1" dirty="0" smtClean="0"/>
              <a:t>And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Contrite Heart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Psalms 51:</a:t>
            </a:r>
            <a:r>
              <a:rPr lang="en-US" sz="4000" b="1" dirty="0" smtClean="0"/>
              <a:t>17</a:t>
            </a:r>
          </a:p>
          <a:p>
            <a:r>
              <a:rPr lang="en-US" sz="4000" b="1" dirty="0" smtClean="0"/>
              <a:t> </a:t>
            </a:r>
            <a:r>
              <a:rPr lang="en-US" sz="4000" b="1" dirty="0"/>
              <a:t>The sacrifices of God are a broken spirit, </a:t>
            </a:r>
            <a:r>
              <a:rPr lang="en-US" sz="4000" b="1" u="sng" dirty="0"/>
              <a:t>A broken and a contrite heart These, O God, You will not despise</a:t>
            </a:r>
            <a:r>
              <a:rPr lang="en-US" sz="4000" b="1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3028697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Broken </a:t>
            </a:r>
            <a:r>
              <a:rPr lang="en-US" b="1" dirty="0" smtClean="0"/>
              <a:t>And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Contrite Heart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James 4:10 </a:t>
            </a:r>
            <a:endParaRPr lang="en-US" sz="4000" b="1" dirty="0" smtClean="0"/>
          </a:p>
          <a:p>
            <a:r>
              <a:rPr lang="en-US" sz="4000" b="1" u="sng" dirty="0" smtClean="0"/>
              <a:t>Humble </a:t>
            </a:r>
            <a:r>
              <a:rPr lang="en-US" sz="4000" b="1" u="sng" dirty="0"/>
              <a:t>yourselves in the sight of the Lord</a:t>
            </a:r>
            <a:r>
              <a:rPr lang="en-US" sz="4000" b="1" dirty="0"/>
              <a:t>, and He will lift you up</a:t>
            </a:r>
            <a:r>
              <a:rPr lang="en-US" sz="4000" b="1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76734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Broken </a:t>
            </a:r>
            <a:r>
              <a:rPr lang="en-US" b="1" dirty="0" smtClean="0"/>
              <a:t>And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Contrite Heart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2 Corinthians 7:10 </a:t>
            </a:r>
            <a:r>
              <a:rPr lang="en-US" sz="4000" b="1" u="sng" dirty="0"/>
              <a:t>For godly sorrow produces repentance</a:t>
            </a:r>
            <a:r>
              <a:rPr lang="en-US" sz="4000" b="1" dirty="0"/>
              <a:t> leading to salvation, not to be regretted; but the sorrow of the world produces death</a:t>
            </a:r>
            <a:r>
              <a:rPr lang="en-US" sz="4000" b="1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55438971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Purifying The </a:t>
            </a:r>
            <a:r>
              <a:rPr lang="en-US" b="1" dirty="0" smtClean="0"/>
              <a:t>Heart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And Conscience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James 4:</a:t>
            </a:r>
            <a:r>
              <a:rPr lang="en-US" sz="3600" b="1" dirty="0" smtClean="0"/>
              <a:t>8</a:t>
            </a:r>
          </a:p>
          <a:p>
            <a:r>
              <a:rPr lang="en-US" sz="3600" b="1" dirty="0" smtClean="0"/>
              <a:t> </a:t>
            </a:r>
            <a:r>
              <a:rPr lang="en-US" sz="3600" b="1" dirty="0"/>
              <a:t>Draw near to God and He will draw near to you. Cleanse your hands, you sinners; and </a:t>
            </a:r>
            <a:r>
              <a:rPr lang="en-US" sz="3600" b="1" u="sng" dirty="0"/>
              <a:t>purify your hearts, you double- minded</a:t>
            </a:r>
            <a:r>
              <a:rPr lang="en-US" sz="3600" b="1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4894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Purifying The </a:t>
            </a:r>
            <a:r>
              <a:rPr lang="en-US" b="1" dirty="0" smtClean="0"/>
              <a:t>Heart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And Conscience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b="1" dirty="0" err="1"/>
              <a:t>Proverbs</a:t>
            </a:r>
            <a:r>
              <a:rPr lang="de-DE" sz="3600" b="1" dirty="0"/>
              <a:t> 4:</a:t>
            </a:r>
            <a:r>
              <a:rPr lang="de-DE" sz="3600" b="1" dirty="0" smtClean="0"/>
              <a:t>23</a:t>
            </a:r>
          </a:p>
          <a:p>
            <a:r>
              <a:rPr lang="de-DE" sz="3600" b="1" dirty="0" smtClean="0"/>
              <a:t> </a:t>
            </a:r>
            <a:r>
              <a:rPr lang="en-US" sz="3600" b="1" u="sng" dirty="0"/>
              <a:t>Keep your heart with all diligence</a:t>
            </a:r>
            <a:r>
              <a:rPr lang="en-US" sz="3600" b="1" dirty="0" smtClean="0"/>
              <a:t>,</a:t>
            </a:r>
          </a:p>
          <a:p>
            <a:r>
              <a:rPr lang="en-US" sz="3600" b="1" dirty="0" smtClean="0"/>
              <a:t> </a:t>
            </a:r>
            <a:r>
              <a:rPr lang="en-US" sz="3600" b="1" u="sng" dirty="0"/>
              <a:t>For out of it spring the issues of life</a:t>
            </a:r>
            <a:r>
              <a:rPr lang="en-US" sz="3600" b="1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8184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Purifying The </a:t>
            </a:r>
            <a:r>
              <a:rPr lang="en-US" b="1" dirty="0" smtClean="0"/>
              <a:t>Heart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And Conscience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Hebrews 10:22 let us draw near with a true heart in full assurance of faith, </a:t>
            </a:r>
            <a:r>
              <a:rPr lang="en-US" sz="3600" b="1" u="sng" dirty="0"/>
              <a:t>having our hearts sprinkled from an evil conscience</a:t>
            </a:r>
            <a:r>
              <a:rPr lang="en-US" sz="3600" b="1" dirty="0"/>
              <a:t> and our bodies washed with pure water</a:t>
            </a:r>
            <a:r>
              <a:rPr lang="en-US" sz="3600" b="1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8449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Purifying The </a:t>
            </a:r>
            <a:r>
              <a:rPr lang="en-US" b="1" dirty="0" smtClean="0"/>
              <a:t>Heart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And Conscience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Hebrews 9:14 how much more shall the blood of Christ, who through the eternal Spirit offered Himself without spot to God, </a:t>
            </a:r>
            <a:r>
              <a:rPr lang="en-US" sz="3600" b="1" u="sng" dirty="0"/>
              <a:t>cleanse your conscience from dead works to serve the living God</a:t>
            </a:r>
            <a:r>
              <a:rPr lang="en-US" sz="3600" b="1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0018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Purifying The Heart By The Word Producing Faith And Love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James 3:17 </a:t>
            </a:r>
            <a:endParaRPr lang="en-US" sz="3200" b="1" dirty="0" smtClean="0"/>
          </a:p>
          <a:p>
            <a:r>
              <a:rPr lang="en-US" sz="3200" b="1" dirty="0" smtClean="0"/>
              <a:t>But </a:t>
            </a:r>
            <a:r>
              <a:rPr lang="en-US" sz="3200" b="1" u="sng" dirty="0"/>
              <a:t>the wisdom that is from above is first pure</a:t>
            </a:r>
            <a:r>
              <a:rPr lang="en-US" sz="3200" b="1" dirty="0"/>
              <a:t>, then peaceable, gentle, willing to yield, full of mercy and good fruits, without partiality and without hypocrisy</a:t>
            </a:r>
            <a:r>
              <a:rPr lang="en-US" sz="3200" b="1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5966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Purifying The Heart By The Word Producing Faith And Love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1 Timothy 1:</a:t>
            </a:r>
            <a:r>
              <a:rPr lang="en-US" sz="3200" b="1" dirty="0" smtClean="0"/>
              <a:t>5</a:t>
            </a:r>
          </a:p>
          <a:p>
            <a:r>
              <a:rPr lang="en-US" sz="3200" b="1" dirty="0" smtClean="0"/>
              <a:t> </a:t>
            </a:r>
            <a:r>
              <a:rPr lang="en-US" sz="3200" b="1" u="sng" dirty="0"/>
              <a:t>Now the purpose of the </a:t>
            </a:r>
            <a:r>
              <a:rPr lang="en-US" sz="3200" b="1" u="sng" dirty="0" smtClean="0"/>
              <a:t>commandment</a:t>
            </a:r>
          </a:p>
          <a:p>
            <a:r>
              <a:rPr lang="en-US" sz="3200" b="1" dirty="0" smtClean="0"/>
              <a:t> </a:t>
            </a:r>
            <a:r>
              <a:rPr lang="en-US" sz="3200" b="1" u="sng" dirty="0"/>
              <a:t>is love from a pure heart</a:t>
            </a:r>
            <a:r>
              <a:rPr lang="en-US" sz="3200" b="1" dirty="0" smtClean="0"/>
              <a:t>,</a:t>
            </a:r>
          </a:p>
          <a:p>
            <a:r>
              <a:rPr lang="en-US" sz="3200" b="1" dirty="0" smtClean="0"/>
              <a:t> </a:t>
            </a:r>
            <a:r>
              <a:rPr lang="en-US" sz="3200" b="1" u="sng" dirty="0"/>
              <a:t>from a good conscience</a:t>
            </a:r>
            <a:r>
              <a:rPr lang="en-US" sz="3200" b="1" dirty="0"/>
              <a:t>, </a:t>
            </a:r>
            <a:endParaRPr lang="en-US" sz="3200" b="1" dirty="0" smtClean="0"/>
          </a:p>
          <a:p>
            <a:r>
              <a:rPr lang="en-US" sz="3200" b="1" dirty="0" smtClean="0"/>
              <a:t>and </a:t>
            </a:r>
            <a:r>
              <a:rPr lang="en-US" sz="3200" b="1" u="sng" dirty="0"/>
              <a:t>from sincere faith</a:t>
            </a:r>
            <a:r>
              <a:rPr lang="en-US" sz="3200" b="1" dirty="0" smtClean="0"/>
              <a:t>,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858913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Purifying The Heart By The Word Producing Faith And Love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 John 5:4-5 For whatever is born of God overcomes the world. </a:t>
            </a:r>
            <a:r>
              <a:rPr lang="en-US" sz="3200" b="1" u="sng" dirty="0"/>
              <a:t>And this is the victory that has overcome the world—</a:t>
            </a:r>
            <a:r>
              <a:rPr lang="fr-FR" sz="3200" b="1" u="sng" dirty="0" err="1"/>
              <a:t>our</a:t>
            </a:r>
            <a:r>
              <a:rPr lang="fr-FR" sz="3200" b="1" u="sng" dirty="0"/>
              <a:t> </a:t>
            </a:r>
            <a:r>
              <a:rPr lang="fr-FR" sz="3200" b="1" u="sng" dirty="0" err="1"/>
              <a:t>faith</a:t>
            </a:r>
            <a:r>
              <a:rPr lang="fr-FR" sz="3200" b="1" dirty="0"/>
              <a:t>. </a:t>
            </a:r>
            <a:r>
              <a:rPr lang="en-US" sz="3200" b="1" dirty="0"/>
              <a:t> 5 Who is he who overcomes the world, but he who believes that Jesus is the Son of God</a:t>
            </a:r>
            <a:r>
              <a:rPr lang="en-US" sz="3200" b="1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0258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To Serve </a:t>
            </a:r>
            <a:r>
              <a:rPr lang="en-US" b="1" dirty="0" smtClean="0"/>
              <a:t>God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With A Pure Heart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2 Timothy 2:</a:t>
            </a:r>
            <a:r>
              <a:rPr lang="en-US" sz="3200" b="1" dirty="0" smtClean="0"/>
              <a:t>22</a:t>
            </a:r>
          </a:p>
          <a:p>
            <a:r>
              <a:rPr lang="en-US" sz="3200" b="1" dirty="0" smtClean="0"/>
              <a:t> </a:t>
            </a:r>
            <a:r>
              <a:rPr lang="en-US" sz="3200" b="1" dirty="0"/>
              <a:t>Flee also youthful </a:t>
            </a:r>
            <a:r>
              <a:rPr lang="en-US" sz="3200" b="1" dirty="0" smtClean="0"/>
              <a:t>lusts, </a:t>
            </a:r>
            <a:r>
              <a:rPr lang="en-US" sz="3200" b="1" dirty="0"/>
              <a:t>but pursue righteousness, faith, love, peace with </a:t>
            </a:r>
            <a:r>
              <a:rPr lang="en-US" sz="3200" b="1" u="sng" dirty="0"/>
              <a:t>those who call on the Lord out of a pure heart</a:t>
            </a:r>
            <a:r>
              <a:rPr lang="en-US" sz="3200" b="1" dirty="0" smtClean="0"/>
              <a:t>.</a:t>
            </a:r>
          </a:p>
          <a:p>
            <a:endParaRPr lang="en-US" b="1" dirty="0"/>
          </a:p>
          <a:p>
            <a:r>
              <a:rPr lang="en-US" sz="2800" b="1" dirty="0"/>
              <a:t>2 Timothy 1:3 </a:t>
            </a:r>
            <a:r>
              <a:rPr lang="en-US" sz="2800" b="1" u="sng" dirty="0"/>
              <a:t>I thank God, whom I serve with a pure conscience</a:t>
            </a:r>
            <a:r>
              <a:rPr lang="en-US" sz="2800" b="1" dirty="0"/>
              <a:t>, as my forefathers did, as without ceasing I remember you in my prayers night and </a:t>
            </a:r>
            <a:r>
              <a:rPr lang="en-US" sz="2800" b="1" dirty="0" smtClean="0"/>
              <a:t>day</a:t>
            </a:r>
            <a:r>
              <a:rPr lang="en-US" sz="2800" b="1" dirty="0"/>
              <a:t>,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Purifying The Heart By The Word Producing Faith And Love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Galatians 5:16-17  I say then: </a:t>
            </a:r>
            <a:r>
              <a:rPr lang="en-US" sz="3200" b="1" u="sng" dirty="0"/>
              <a:t>Walk in the Spirit, and you shall not fulfill the lust of the flesh</a:t>
            </a:r>
            <a:r>
              <a:rPr lang="en-US" sz="3200" b="1" dirty="0"/>
              <a:t>.  17 For the flesh lusts against the Spirit, and the Spirit against the flesh; and these are contrary to one another, so that you do not do the things that you wish.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9729759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001936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Defiled </a:t>
            </a:r>
            <a:r>
              <a:rPr lang="en-US" b="1" dirty="0" smtClean="0"/>
              <a:t>Mind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And Conscience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/>
              <a:t>Titus 1:15 </a:t>
            </a:r>
            <a:endParaRPr lang="en-US" sz="3200" b="1" dirty="0" smtClean="0"/>
          </a:p>
          <a:p>
            <a:r>
              <a:rPr lang="en-US" sz="3200" b="1" u="sng" dirty="0" smtClean="0"/>
              <a:t>To </a:t>
            </a:r>
            <a:r>
              <a:rPr lang="en-US" sz="3200" b="1" u="sng" dirty="0"/>
              <a:t>the pure all things are pure</a:t>
            </a:r>
            <a:r>
              <a:rPr lang="en-US" sz="3200" b="1" dirty="0" smtClean="0"/>
              <a:t>,</a:t>
            </a:r>
          </a:p>
          <a:p>
            <a:r>
              <a:rPr lang="en-US" sz="3200" b="1" dirty="0" smtClean="0"/>
              <a:t> </a:t>
            </a:r>
            <a:r>
              <a:rPr lang="en-US" sz="3200" b="1" u="sng" dirty="0"/>
              <a:t>but to those who are defiled and unbelieving nothing is pure</a:t>
            </a:r>
            <a:r>
              <a:rPr lang="en-US" sz="3200" b="1" dirty="0"/>
              <a:t>; </a:t>
            </a:r>
            <a:endParaRPr lang="en-US" sz="3200" b="1" dirty="0" smtClean="0"/>
          </a:p>
          <a:p>
            <a:r>
              <a:rPr lang="en-US" sz="3200" b="1" dirty="0" smtClean="0"/>
              <a:t>but </a:t>
            </a:r>
            <a:r>
              <a:rPr lang="en-US" sz="3200" b="1" u="sng" dirty="0"/>
              <a:t>even their mind and conscience are defiled</a:t>
            </a:r>
            <a:r>
              <a:rPr lang="en-US" sz="3200" b="1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8682921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Defiled </a:t>
            </a:r>
            <a:r>
              <a:rPr lang="en-US" b="1" dirty="0" smtClean="0"/>
              <a:t>Mind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And Conscience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Ephesians 4:18-19 </a:t>
            </a:r>
            <a:r>
              <a:rPr lang="en-US" sz="3200" b="1" u="sng" dirty="0"/>
              <a:t>having their understanding darkened</a:t>
            </a:r>
            <a:r>
              <a:rPr lang="en-US" sz="3200" b="1" dirty="0"/>
              <a:t>, being alienated from the life of God, </a:t>
            </a:r>
            <a:r>
              <a:rPr lang="en-US" sz="3200" b="1" u="sng" dirty="0"/>
              <a:t>because of the ignorance that is in them</a:t>
            </a:r>
            <a:r>
              <a:rPr lang="en-US" sz="3200" b="1" dirty="0"/>
              <a:t>, </a:t>
            </a:r>
            <a:r>
              <a:rPr lang="en-US" sz="3200" b="1" u="sng" dirty="0"/>
              <a:t>because of the blindness of their heart</a:t>
            </a:r>
            <a:r>
              <a:rPr lang="en-US" sz="3200" b="1" dirty="0"/>
              <a:t>; 19 </a:t>
            </a:r>
            <a:r>
              <a:rPr lang="en-US" sz="3200" b="1" u="sng" dirty="0"/>
              <a:t>who, being past feeling</a:t>
            </a:r>
            <a:r>
              <a:rPr lang="en-US" sz="3200" b="1" dirty="0"/>
              <a:t>, have given themselves over to lewdness, to work all uncleanness with greediness.</a:t>
            </a:r>
            <a:r>
              <a:rPr lang="en-US" sz="3200" dirty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2957689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Defiled </a:t>
            </a:r>
            <a:r>
              <a:rPr lang="en-US" b="1" dirty="0" smtClean="0"/>
              <a:t>Mind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And Conscience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Matthew 6:22-24 “ </a:t>
            </a:r>
            <a:r>
              <a:rPr lang="en-US" sz="3200" b="1" u="sng" dirty="0"/>
              <a:t>The lamp of the body is the eye</a:t>
            </a:r>
            <a:r>
              <a:rPr lang="en-US" sz="3200" b="1" dirty="0"/>
              <a:t>. </a:t>
            </a:r>
            <a:r>
              <a:rPr lang="en-US" sz="3200" b="1" u="sng" dirty="0"/>
              <a:t>If therefore your eye is good, your whole body will be full of light</a:t>
            </a:r>
            <a:r>
              <a:rPr lang="en-US" sz="3200" b="1" dirty="0"/>
              <a:t>. 23 </a:t>
            </a:r>
            <a:r>
              <a:rPr lang="en-US" sz="3200" b="1" u="sng" dirty="0"/>
              <a:t>But if your eye is bad, your whole body will be full of darkness</a:t>
            </a:r>
            <a:r>
              <a:rPr lang="en-US" sz="3200" b="1" dirty="0"/>
              <a:t>. If therefore the light that is in you is darkness, how great is that </a:t>
            </a:r>
            <a:r>
              <a:rPr lang="en-US" sz="3200" b="1" dirty="0" smtClean="0"/>
              <a:t>darkness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92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Defiled </a:t>
            </a:r>
            <a:r>
              <a:rPr lang="en-US" b="1" dirty="0" smtClean="0"/>
              <a:t>Mind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And Conscience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/>
              <a:t>Matthew 6:22-24 </a:t>
            </a:r>
            <a:endParaRPr lang="en-US" sz="3200" b="1" dirty="0" smtClean="0"/>
          </a:p>
          <a:p>
            <a:r>
              <a:rPr lang="en-US" sz="3200" b="1" dirty="0" smtClean="0"/>
              <a:t>24 </a:t>
            </a:r>
            <a:r>
              <a:rPr lang="en-US" sz="3200" b="1" dirty="0"/>
              <a:t>“ No one can serve two masters; for either he will hate the one and love the other, or else he will be loyal to the one and despise the other. </a:t>
            </a:r>
            <a:r>
              <a:rPr lang="en-US" sz="3200" b="1" u="sng" dirty="0"/>
              <a:t>You cannot serve God and mammon</a:t>
            </a:r>
            <a:r>
              <a:rPr lang="en-US" sz="3200" b="1" dirty="0"/>
              <a:t>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5004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Defiled </a:t>
            </a:r>
            <a:r>
              <a:rPr lang="en-US" b="1" dirty="0" smtClean="0"/>
              <a:t>Mind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And Conscience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1 John 2:</a:t>
            </a:r>
            <a:r>
              <a:rPr lang="en-US" sz="3600" b="1" dirty="0" smtClean="0"/>
              <a:t>16 For </a:t>
            </a:r>
            <a:r>
              <a:rPr lang="en-US" sz="3600" b="1" dirty="0"/>
              <a:t>all that is in the world—</a:t>
            </a:r>
            <a:r>
              <a:rPr lang="en-US" sz="3600" b="1" u="sng" dirty="0"/>
              <a:t>the lust of the flesh</a:t>
            </a:r>
            <a:r>
              <a:rPr lang="en-US" sz="3600" b="1" dirty="0"/>
              <a:t>, </a:t>
            </a:r>
            <a:r>
              <a:rPr lang="en-US" sz="3600" b="1" u="sng" dirty="0"/>
              <a:t>the lust of the eyes</a:t>
            </a:r>
            <a:r>
              <a:rPr lang="en-US" sz="3600" b="1" dirty="0"/>
              <a:t>, and </a:t>
            </a:r>
            <a:r>
              <a:rPr lang="en-US" sz="3600" b="1" u="sng" dirty="0"/>
              <a:t>the pride of life</a:t>
            </a:r>
            <a:r>
              <a:rPr lang="en-US" sz="3600" b="1" dirty="0"/>
              <a:t>—is not of the Father but is of the world</a:t>
            </a:r>
            <a:r>
              <a:rPr lang="en-US" sz="3600" b="1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4374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Defiled </a:t>
            </a:r>
            <a:r>
              <a:rPr lang="en-US" b="1" dirty="0" smtClean="0"/>
              <a:t>Mind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And Conscience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Hebrews 3:1 but exhort one another daily, while it is called “Today,” </a:t>
            </a:r>
            <a:r>
              <a:rPr lang="en-US" sz="3600" b="1" u="sng" dirty="0"/>
              <a:t>lest any of you be hardened through the deceitfulness of sin</a:t>
            </a:r>
            <a:r>
              <a:rPr lang="en-US" sz="3600" b="1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64623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Defiled </a:t>
            </a:r>
            <a:r>
              <a:rPr lang="en-US" b="1" dirty="0" smtClean="0"/>
              <a:t>Mind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And Conscience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 </a:t>
            </a:r>
            <a:endParaRPr lang="en-US" sz="3600" dirty="0"/>
          </a:p>
          <a:p>
            <a:r>
              <a:rPr lang="en-US" sz="3600" b="1" dirty="0"/>
              <a:t>1 Timothy 4:2 speaking lies in hypocrisy, </a:t>
            </a:r>
            <a:r>
              <a:rPr lang="en-US" sz="3600" b="1" u="sng" dirty="0"/>
              <a:t>having their own conscience seared with a hot iron</a:t>
            </a:r>
            <a:r>
              <a:rPr lang="en-US" sz="3600" b="1" dirty="0" smtClean="0"/>
              <a:t>,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5861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37</TotalTime>
  <Words>822</Words>
  <Application>Microsoft Macintosh PowerPoint</Application>
  <PresentationFormat>On-screen Show (4:3)</PresentationFormat>
  <Paragraphs>57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Black</vt:lpstr>
      <vt:lpstr>How To Serve God  With A Pure Heart </vt:lpstr>
      <vt:lpstr>How To Serve God  With A Pure Heart </vt:lpstr>
      <vt:lpstr>The Defiled Mind  And Conscience </vt:lpstr>
      <vt:lpstr>The Defiled Mind  And Conscience </vt:lpstr>
      <vt:lpstr>The Defiled Mind  And Conscience </vt:lpstr>
      <vt:lpstr>The Defiled Mind  And Conscience </vt:lpstr>
      <vt:lpstr>The Defiled Mind  And Conscience </vt:lpstr>
      <vt:lpstr>The Defiled Mind  And Conscience </vt:lpstr>
      <vt:lpstr>The Defiled Mind  And Conscience </vt:lpstr>
      <vt:lpstr>The Broken And  Contrite Heart </vt:lpstr>
      <vt:lpstr>The Broken And  Contrite Heart </vt:lpstr>
      <vt:lpstr>The Broken And  Contrite Heart </vt:lpstr>
      <vt:lpstr>Purifying The Heart  And Conscience </vt:lpstr>
      <vt:lpstr>Purifying The Heart  And Conscience </vt:lpstr>
      <vt:lpstr>Purifying The Heart  And Conscience </vt:lpstr>
      <vt:lpstr>Purifying The Heart  And Conscience </vt:lpstr>
      <vt:lpstr>Purifying The Heart By The Word Producing Faith And Love </vt:lpstr>
      <vt:lpstr>Purifying The Heart By The Word Producing Faith And Love </vt:lpstr>
      <vt:lpstr>Purifying The Heart By The Word Producing Faith And Love </vt:lpstr>
      <vt:lpstr>Purifying The Heart By The Word Producing Faith And Love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Serve God With A Pure Heart </dc:title>
  <dc:creator>WAYNE FANCHER</dc:creator>
  <cp:lastModifiedBy>WAYNE FANCHER</cp:lastModifiedBy>
  <cp:revision>4</cp:revision>
  <dcterms:created xsi:type="dcterms:W3CDTF">2014-05-01T13:52:11Z</dcterms:created>
  <dcterms:modified xsi:type="dcterms:W3CDTF">2014-05-01T14:29:51Z</dcterms:modified>
</cp:coreProperties>
</file>