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8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6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5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0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3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3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2E81-FFED-BD43-A3CD-DF1C4A142473}" type="datetimeFigureOut">
              <a:rPr lang="en-US" smtClean="0"/>
              <a:t>7/4/15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C5C1-D664-0C42-A0C5-1DF59DB46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l.jp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8306" y="969182"/>
            <a:ext cx="5726297" cy="5606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Matthew 5:14-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</a:p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Matthew 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10:32-33</a:t>
            </a:r>
          </a:p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Matthew 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28:18-20</a:t>
            </a:r>
          </a:p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Acts 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8:4-5</a:t>
            </a:r>
          </a:p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Thessalonians 1:6-8</a:t>
            </a:r>
          </a:p>
          <a:p>
            <a:pPr algn="ctr">
              <a:lnSpc>
                <a:spcPct val="120000"/>
              </a:lnSpc>
            </a:pP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 </a:t>
            </a:r>
            <a:r>
              <a:rPr lang="en-US" sz="5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Timothy 2:2</a:t>
            </a:r>
            <a:endParaRPr lang="en-US" sz="50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35" y="-25702"/>
            <a:ext cx="50909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70000"/>
                    </a:schemeClr>
                  </a:glow>
                </a:effectLst>
              </a:rPr>
              <a:t>Personal Evangelism</a:t>
            </a:r>
            <a:endParaRPr lang="en-US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tx1">
                    <a:alpha val="7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2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l.jpg"/>
          <p:cNvPicPr>
            <a:picLocks noChangeAspect="1"/>
          </p:cNvPicPr>
          <p:nvPr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35" y="-25702"/>
            <a:ext cx="50909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70000"/>
                    </a:schemeClr>
                  </a:glow>
                </a:effectLst>
              </a:rPr>
              <a:t>Personal Evangelism</a:t>
            </a:r>
            <a:endParaRPr lang="en-US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3341" y="1649292"/>
            <a:ext cx="3108268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Uncomfortable</a:t>
            </a: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Setting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Socio-Economic</a:t>
            </a: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Differences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Poor Home Life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Immorality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Worship Issues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3341" y="201225"/>
            <a:ext cx="30998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Issues That</a:t>
            </a:r>
          </a:p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Hold Us Back: </a:t>
            </a:r>
            <a:endParaRPr lang="en-US" sz="40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16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l.jpg"/>
          <p:cNvPicPr>
            <a:picLocks noChangeAspect="1"/>
          </p:cNvPicPr>
          <p:nvPr/>
        </p:nvPicPr>
        <p:blipFill>
          <a:blip r:embed="rId2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0378" y="745854"/>
            <a:ext cx="306615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John 4:1-35</a:t>
            </a:r>
            <a:endParaRPr lang="en-US" sz="4500" b="1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35" y="-25702"/>
            <a:ext cx="50909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70000"/>
                    </a:schemeClr>
                  </a:glow>
                </a:effectLst>
              </a:rPr>
              <a:t>Personal Evangelism</a:t>
            </a:r>
            <a:endParaRPr lang="en-US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3341" y="1649292"/>
            <a:ext cx="3108268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Uncomfortable</a:t>
            </a: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Setting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Socio-Economic</a:t>
            </a: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Differences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Poor Home Life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Immorality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Worship Issues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3341" y="201225"/>
            <a:ext cx="30998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Issues That</a:t>
            </a:r>
          </a:p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Hold Us Back: </a:t>
            </a:r>
            <a:endParaRPr lang="en-US" sz="40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2476" y="1658028"/>
            <a:ext cx="2668851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INTERACTIVE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INQUISITIVE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PERCEPTIVE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INTELLIGENT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RESPONSIVE!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548" y="5506986"/>
            <a:ext cx="357315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Who can count the</a:t>
            </a:r>
          </a:p>
          <a:p>
            <a:pPr algn="ctr"/>
            <a:r>
              <a:rPr lang="en-US" sz="3400" b="1" i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a</a:t>
            </a:r>
            <a:r>
              <a:rPr lang="en-US" sz="3400" b="1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pples in a seed?</a:t>
            </a:r>
          </a:p>
        </p:txBody>
      </p:sp>
    </p:spTree>
    <p:extLst>
      <p:ext uri="{BB962C8B-B14F-4D97-AF65-F5344CB8AC3E}">
        <p14:creationId xmlns:p14="http://schemas.microsoft.com/office/powerpoint/2010/main" val="3055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l.jpg"/>
          <p:cNvPicPr>
            <a:picLocks noChangeAspect="1"/>
          </p:cNvPicPr>
          <p:nvPr/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0378" y="745854"/>
            <a:ext cx="306615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i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John 4:1-35</a:t>
            </a:r>
            <a:endParaRPr lang="en-US" sz="4500" b="1" i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435" y="-25702"/>
            <a:ext cx="50909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27000">
                    <a:schemeClr val="tx1">
                      <a:alpha val="70000"/>
                    </a:schemeClr>
                  </a:glow>
                </a:effectLst>
              </a:rPr>
              <a:t>Personal Evangelism</a:t>
            </a:r>
            <a:endParaRPr lang="en-US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270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8296" y="227729"/>
            <a:ext cx="31499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7 TIPS FOR</a:t>
            </a:r>
          </a:p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90500">
                    <a:schemeClr val="tx1">
                      <a:alpha val="70000"/>
                    </a:schemeClr>
                  </a:glow>
                </a:effectLst>
              </a:rPr>
              <a:t>EVANGELISM:</a:t>
            </a:r>
            <a:endParaRPr lang="en-US" sz="40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90500">
                  <a:schemeClr val="tx1">
                    <a:alpha val="7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889" y="1517877"/>
            <a:ext cx="6337599" cy="5247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See Opportunity Everywhere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Establish Common Interest</a:t>
            </a:r>
          </a:p>
          <a:p>
            <a:pPr algn="ctr"/>
            <a:endParaRPr lang="en-US" sz="15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Make a </a:t>
            </a:r>
            <a:r>
              <a:rPr lang="en-US" sz="3500" b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Spiritual Connection</a:t>
            </a:r>
            <a:endParaRPr lang="en-US" sz="35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Build Rapport Patiently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Suspend Just Condemnation</a:t>
            </a:r>
          </a:p>
          <a:p>
            <a:pPr marL="514350" indent="-514350" algn="ctr">
              <a:buAutoNum type="arabicParenR"/>
            </a:pPr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Stick to </a:t>
            </a:r>
            <a:r>
              <a:rPr lang="en-US" sz="3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t</a:t>
            </a: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he Issue</a:t>
            </a:r>
          </a:p>
          <a:p>
            <a:pPr algn="ctr"/>
            <a:endParaRPr lang="en-US" sz="1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54000">
                  <a:schemeClr val="tx1">
                    <a:alpha val="70000"/>
                  </a:schemeClr>
                </a:glow>
              </a:effectLst>
            </a:endParaRPr>
          </a:p>
          <a:p>
            <a:pPr algn="ctr"/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254000">
                    <a:schemeClr val="tx1">
                      <a:alpha val="70000"/>
                    </a:schemeClr>
                  </a:glow>
                </a:effectLst>
              </a:rPr>
              <a:t>Accomplish Something Definitive</a:t>
            </a:r>
          </a:p>
        </p:txBody>
      </p:sp>
    </p:spTree>
    <p:extLst>
      <p:ext uri="{BB962C8B-B14F-4D97-AF65-F5344CB8AC3E}">
        <p14:creationId xmlns:p14="http://schemas.microsoft.com/office/powerpoint/2010/main" val="390971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08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135</Words>
  <Application>Microsoft Macintosh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Kristopher Emerson</dc:creator>
  <cp:lastModifiedBy>Kristopher Emerson</cp:lastModifiedBy>
  <cp:revision>27</cp:revision>
  <dcterms:created xsi:type="dcterms:W3CDTF">2013-05-08T17:03:30Z</dcterms:created>
  <dcterms:modified xsi:type="dcterms:W3CDTF">2015-07-04T15:52:36Z</dcterms:modified>
</cp:coreProperties>
</file>