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467B-75AF-44C2-BAAD-DD3C2673D284}" type="datetimeFigureOut">
              <a:rPr lang="en-US" smtClean="0"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E361-69AA-4AD5-8A97-487A5CE4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2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467B-75AF-44C2-BAAD-DD3C2673D284}" type="datetimeFigureOut">
              <a:rPr lang="en-US" smtClean="0"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E361-69AA-4AD5-8A97-487A5CE4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7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467B-75AF-44C2-BAAD-DD3C2673D284}" type="datetimeFigureOut">
              <a:rPr lang="en-US" smtClean="0"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E361-69AA-4AD5-8A97-487A5CE4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64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467B-75AF-44C2-BAAD-DD3C2673D284}" type="datetimeFigureOut">
              <a:rPr lang="en-US" smtClean="0"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E361-69AA-4AD5-8A97-487A5CE4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12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467B-75AF-44C2-BAAD-DD3C2673D284}" type="datetimeFigureOut">
              <a:rPr lang="en-US" smtClean="0"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E361-69AA-4AD5-8A97-487A5CE4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4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467B-75AF-44C2-BAAD-DD3C2673D284}" type="datetimeFigureOut">
              <a:rPr lang="en-US" smtClean="0"/>
              <a:t>12/24/2015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E361-69AA-4AD5-8A97-487A5CE4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70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467B-75AF-44C2-BAAD-DD3C2673D284}" type="datetimeFigureOut">
              <a:rPr lang="en-US" smtClean="0"/>
              <a:t>12/24/2015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E361-69AA-4AD5-8A97-487A5CE4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67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467B-75AF-44C2-BAAD-DD3C2673D284}" type="datetimeFigureOut">
              <a:rPr lang="en-US" smtClean="0"/>
              <a:t>12/24/2015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E361-69AA-4AD5-8A97-487A5CE4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8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467B-75AF-44C2-BAAD-DD3C2673D284}" type="datetimeFigureOut">
              <a:rPr lang="en-US" smtClean="0"/>
              <a:t>12/24/2015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E361-69AA-4AD5-8A97-487A5CE4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945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467B-75AF-44C2-BAAD-DD3C2673D284}" type="datetimeFigureOut">
              <a:rPr lang="en-US" smtClean="0"/>
              <a:t>12/24/2015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E361-69AA-4AD5-8A97-487A5CE4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467B-75AF-44C2-BAAD-DD3C2673D284}" type="datetimeFigureOut">
              <a:rPr lang="en-US" smtClean="0"/>
              <a:t>12/24/2015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E361-69AA-4AD5-8A97-487A5CE4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59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9467B-75AF-44C2-BAAD-DD3C2673D284}" type="datetimeFigureOut">
              <a:rPr lang="en-US" smtClean="0"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0E361-69AA-4AD5-8A97-487A5CE4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Churches of Asia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“What you see, write in a book and send it to the seven churches which are in Asia”-- Rev. 1:11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11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LAODICEA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wealthy city</a:t>
            </a:r>
          </a:p>
          <a:p>
            <a:r>
              <a:rPr lang="en-US" dirty="0" smtClean="0"/>
              <a:t>Proud and extravagant citizens</a:t>
            </a:r>
          </a:p>
          <a:p>
            <a:r>
              <a:rPr lang="en-US" dirty="0" smtClean="0"/>
              <a:t>Rome recognized them as a ‘free city’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1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from Laodicea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must have a zeal for God</a:t>
            </a:r>
          </a:p>
          <a:p>
            <a:r>
              <a:rPr lang="en-US" dirty="0" smtClean="0"/>
              <a:t>Don’t focus on the physical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20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PHILADELPHIA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189 BC</a:t>
            </a:r>
          </a:p>
          <a:p>
            <a:r>
              <a:rPr lang="en-US" dirty="0" smtClean="0"/>
              <a:t>King </a:t>
            </a:r>
            <a:r>
              <a:rPr lang="en-US" dirty="0" err="1" smtClean="0"/>
              <a:t>Eumenes</a:t>
            </a:r>
            <a:r>
              <a:rPr lang="en-US" dirty="0" smtClean="0"/>
              <a:t> II for his brother</a:t>
            </a:r>
          </a:p>
          <a:p>
            <a:r>
              <a:rPr lang="en-US" dirty="0" smtClean="0"/>
              <a:t>Suffered many earthquakes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63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from Philadelphia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Salvation can’t be taken away</a:t>
            </a:r>
          </a:p>
          <a:p>
            <a:r>
              <a:rPr lang="en-US" dirty="0" smtClean="0"/>
              <a:t>We don’t have to be perfect</a:t>
            </a:r>
          </a:p>
          <a:p>
            <a:r>
              <a:rPr lang="en-US" dirty="0" smtClean="0"/>
              <a:t>We must keep God’s word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43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EPHESUS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1123950"/>
            <a:ext cx="4191000" cy="347067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Paul’s second journey - - Acts 18:19</a:t>
            </a:r>
          </a:p>
          <a:p>
            <a:r>
              <a:rPr lang="en-US" dirty="0" smtClean="0"/>
              <a:t>Paul spent nearly 3 years with them – Acts 19:8-10</a:t>
            </a:r>
          </a:p>
          <a:p>
            <a:r>
              <a:rPr lang="en-US" dirty="0" smtClean="0"/>
              <a:t>Temple of Artemis/Diana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03" y="1123950"/>
            <a:ext cx="4404664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239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Jesus’ Description of Ephesus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Strengths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Can not bear evil</a:t>
            </a:r>
          </a:p>
          <a:p>
            <a:r>
              <a:rPr lang="en-US" dirty="0" smtClean="0"/>
              <a:t>Tested false apostles</a:t>
            </a:r>
          </a:p>
          <a:p>
            <a:r>
              <a:rPr lang="en-US" dirty="0" smtClean="0"/>
              <a:t>Labored for Jesus</a:t>
            </a:r>
          </a:p>
          <a:p>
            <a:r>
              <a:rPr lang="en-US" dirty="0" smtClean="0"/>
              <a:t>Hated deeds of </a:t>
            </a:r>
            <a:r>
              <a:rPr lang="en-US" dirty="0" err="1" smtClean="0"/>
              <a:t>Nicolaitans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Left their first love</a:t>
            </a:r>
          </a:p>
          <a:p>
            <a:r>
              <a:rPr lang="en-US" dirty="0" smtClean="0"/>
              <a:t>Forgot where they had fallen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65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for Us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Keeping the ‘Requirements’ of faithfulness is praiseworthy from God</a:t>
            </a:r>
          </a:p>
          <a:p>
            <a:r>
              <a:rPr lang="en-US" dirty="0" smtClean="0"/>
              <a:t>Faithfulness without Love is empty</a:t>
            </a:r>
          </a:p>
          <a:p>
            <a:r>
              <a:rPr lang="en-US" dirty="0" smtClean="0"/>
              <a:t>Remember our ‘First Love’</a:t>
            </a:r>
          </a:p>
          <a:p>
            <a:r>
              <a:rPr lang="en-US" dirty="0" smtClean="0"/>
              <a:t>True vs False promises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17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THYATIRA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 and coming city at the time of the writing</a:t>
            </a:r>
          </a:p>
          <a:p>
            <a:r>
              <a:rPr lang="en-US" dirty="0" smtClean="0"/>
              <a:t>Known for dyeing and trade in indigo</a:t>
            </a:r>
          </a:p>
          <a:p>
            <a:r>
              <a:rPr lang="en-US" dirty="0" smtClean="0"/>
              <a:t>Trade guilds</a:t>
            </a:r>
          </a:p>
          <a:p>
            <a:r>
              <a:rPr lang="en-US" dirty="0" smtClean="0"/>
              <a:t>Acts 16:14-15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17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Church in Thyatira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Strengths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Love</a:t>
            </a:r>
          </a:p>
          <a:p>
            <a:r>
              <a:rPr lang="en-US" dirty="0" smtClean="0"/>
              <a:t>Service</a:t>
            </a:r>
          </a:p>
          <a:p>
            <a:r>
              <a:rPr lang="en-US" dirty="0" smtClean="0"/>
              <a:t>Faith</a:t>
            </a:r>
          </a:p>
          <a:p>
            <a:r>
              <a:rPr lang="en-US" dirty="0" smtClean="0"/>
              <a:t>Patience</a:t>
            </a:r>
          </a:p>
          <a:p>
            <a:r>
              <a:rPr lang="en-US" dirty="0" smtClean="0"/>
              <a:t>The last are more than the first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Allowed immorality</a:t>
            </a:r>
          </a:p>
          <a:p>
            <a:r>
              <a:rPr lang="en-US" dirty="0" smtClean="0"/>
              <a:t>Allowed ‘Jezebel’ to influence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73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from Thyatira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Faith without compromise to the world</a:t>
            </a:r>
          </a:p>
          <a:p>
            <a:r>
              <a:rPr lang="en-US" dirty="0" smtClean="0"/>
              <a:t>Balancing between love and too tolerant</a:t>
            </a:r>
          </a:p>
          <a:p>
            <a:r>
              <a:rPr lang="en-US" dirty="0" smtClean="0"/>
              <a:t>Addressing false doctrine</a:t>
            </a:r>
          </a:p>
          <a:p>
            <a:r>
              <a:rPr lang="en-US" dirty="0" smtClean="0"/>
              <a:t>How Do we influence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30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Sardis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Capitol of Asia minor province of Lydia</a:t>
            </a:r>
          </a:p>
          <a:p>
            <a:r>
              <a:rPr lang="en-US" dirty="0" smtClean="0"/>
              <a:t>Fortressed ‘Acropolis’</a:t>
            </a:r>
          </a:p>
          <a:p>
            <a:r>
              <a:rPr lang="en-US" dirty="0" smtClean="0"/>
              <a:t>Mt. </a:t>
            </a:r>
            <a:r>
              <a:rPr lang="en-US" dirty="0" err="1" smtClean="0"/>
              <a:t>Tmolus</a:t>
            </a:r>
            <a:endParaRPr lang="en-US" dirty="0" smtClean="0"/>
          </a:p>
          <a:p>
            <a:r>
              <a:rPr lang="en-US" dirty="0" smtClean="0"/>
              <a:t>Modern currency was ‘invented’ 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96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from Sardis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Perception is not always reality</a:t>
            </a:r>
          </a:p>
          <a:p>
            <a:r>
              <a:rPr lang="en-US" dirty="0" smtClean="0"/>
              <a:t>Keep ourselves pure</a:t>
            </a:r>
          </a:p>
          <a:p>
            <a:r>
              <a:rPr lang="en-US" dirty="0" smtClean="0"/>
              <a:t>We need a WAKE UP CALL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01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14559</TotalTime>
  <Words>280</Words>
  <Application>Microsoft Office PowerPoint</Application>
  <PresentationFormat>On-screen Show (16:9)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Churches of Asia</vt:lpstr>
      <vt:lpstr>EPHESUS</vt:lpstr>
      <vt:lpstr>Jesus’ Description of Ephesus</vt:lpstr>
      <vt:lpstr>Application for Us</vt:lpstr>
      <vt:lpstr>THYATIRA</vt:lpstr>
      <vt:lpstr>Church in Thyatira</vt:lpstr>
      <vt:lpstr>Applications from Thyatira</vt:lpstr>
      <vt:lpstr>Sardis</vt:lpstr>
      <vt:lpstr>Applications from Sardis</vt:lpstr>
      <vt:lpstr>LAODICEA</vt:lpstr>
      <vt:lpstr>Applications from Laodicea</vt:lpstr>
      <vt:lpstr>PHILADELPHIA</vt:lpstr>
      <vt:lpstr>Applications from Philadelphia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Churches of Asia</dc:title>
  <dc:creator>Kyle Wright</dc:creator>
  <cp:lastModifiedBy>Kyle Wright</cp:lastModifiedBy>
  <cp:revision>24</cp:revision>
  <dcterms:created xsi:type="dcterms:W3CDTF">2015-11-30T23:04:15Z</dcterms:created>
  <dcterms:modified xsi:type="dcterms:W3CDTF">2015-12-24T19:51:35Z</dcterms:modified>
</cp:coreProperties>
</file>